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embeddedFontLst>
    <p:embeddedFont>
      <p:font typeface="Arial Black" panose="020B0A0402010202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h4Jla0gf77ec77NsCvUm5tLWLK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F9894C-CFEA-4DC0-825E-24972294EDFD}" v="10" dt="2024-01-02T17:20:09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1260" y="8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adwell, Lauren Rae" userId="8935f138-3aaa-4953-af0e-3bd5fdcbc712" providerId="ADAL" clId="{8EF9894C-CFEA-4DC0-825E-24972294EDFD}"/>
    <pc:docChg chg="undo custSel modSld">
      <pc:chgData name="Gladwell, Lauren Rae" userId="8935f138-3aaa-4953-af0e-3bd5fdcbc712" providerId="ADAL" clId="{8EF9894C-CFEA-4DC0-825E-24972294EDFD}" dt="2024-01-02T17:21:30.958" v="158" actId="1076"/>
      <pc:docMkLst>
        <pc:docMk/>
      </pc:docMkLst>
      <pc:sldChg chg="addSp delSp modSp mod">
        <pc:chgData name="Gladwell, Lauren Rae" userId="8935f138-3aaa-4953-af0e-3bd5fdcbc712" providerId="ADAL" clId="{8EF9894C-CFEA-4DC0-825E-24972294EDFD}" dt="2024-01-02T17:21:30.958" v="158" actId="1076"/>
        <pc:sldMkLst>
          <pc:docMk/>
          <pc:sldMk cId="0" sldId="256"/>
        </pc:sldMkLst>
        <pc:spChg chg="add del">
          <ac:chgData name="Gladwell, Lauren Rae" userId="8935f138-3aaa-4953-af0e-3bd5fdcbc712" providerId="ADAL" clId="{8EF9894C-CFEA-4DC0-825E-24972294EDFD}" dt="2024-01-02T17:14:31.590" v="57" actId="478"/>
          <ac:spMkLst>
            <pc:docMk/>
            <pc:sldMk cId="0" sldId="256"/>
            <ac:spMk id="2" creationId="{9EB0F17A-C953-E0B0-3295-9F7B83F8B7DA}"/>
          </ac:spMkLst>
        </pc:spChg>
        <pc:spChg chg="add mod">
          <ac:chgData name="Gladwell, Lauren Rae" userId="8935f138-3aaa-4953-af0e-3bd5fdcbc712" providerId="ADAL" clId="{8EF9894C-CFEA-4DC0-825E-24972294EDFD}" dt="2024-01-02T17:18:31.454" v="92" actId="2711"/>
          <ac:spMkLst>
            <pc:docMk/>
            <pc:sldMk cId="0" sldId="256"/>
            <ac:spMk id="3" creationId="{F73C8A44-9D77-C047-0216-304C61739052}"/>
          </ac:spMkLst>
        </pc:spChg>
        <pc:spChg chg="add mod">
          <ac:chgData name="Gladwell, Lauren Rae" userId="8935f138-3aaa-4953-af0e-3bd5fdcbc712" providerId="ADAL" clId="{8EF9894C-CFEA-4DC0-825E-24972294EDFD}" dt="2024-01-02T17:18:40.332" v="95" actId="2711"/>
          <ac:spMkLst>
            <pc:docMk/>
            <pc:sldMk cId="0" sldId="256"/>
            <ac:spMk id="4" creationId="{0DC536EB-D569-F2A4-6E93-0FC7027D24F3}"/>
          </ac:spMkLst>
        </pc:spChg>
        <pc:spChg chg="add mod">
          <ac:chgData name="Gladwell, Lauren Rae" userId="8935f138-3aaa-4953-af0e-3bd5fdcbc712" providerId="ADAL" clId="{8EF9894C-CFEA-4DC0-825E-24972294EDFD}" dt="2024-01-02T17:20:30.363" v="135" actId="14100"/>
          <ac:spMkLst>
            <pc:docMk/>
            <pc:sldMk cId="0" sldId="256"/>
            <ac:spMk id="5" creationId="{B7DB88A7-F37F-F314-C73C-29BD23DBA439}"/>
          </ac:spMkLst>
        </pc:spChg>
        <pc:spChg chg="add mod">
          <ac:chgData name="Gladwell, Lauren Rae" userId="8935f138-3aaa-4953-af0e-3bd5fdcbc712" providerId="ADAL" clId="{8EF9894C-CFEA-4DC0-825E-24972294EDFD}" dt="2024-01-02T17:19:29.066" v="112" actId="20577"/>
          <ac:spMkLst>
            <pc:docMk/>
            <pc:sldMk cId="0" sldId="256"/>
            <ac:spMk id="6" creationId="{5B6A5D50-EF39-6948-3B5E-868E017DAB1D}"/>
          </ac:spMkLst>
        </pc:spChg>
        <pc:spChg chg="add mod">
          <ac:chgData name="Gladwell, Lauren Rae" userId="8935f138-3aaa-4953-af0e-3bd5fdcbc712" providerId="ADAL" clId="{8EF9894C-CFEA-4DC0-825E-24972294EDFD}" dt="2024-01-02T17:20:44.862" v="138" actId="14100"/>
          <ac:spMkLst>
            <pc:docMk/>
            <pc:sldMk cId="0" sldId="256"/>
            <ac:spMk id="7" creationId="{E6DFC817-D00C-1CC8-B873-6775B68431A5}"/>
          </ac:spMkLst>
        </pc:spChg>
        <pc:spChg chg="add mod">
          <ac:chgData name="Gladwell, Lauren Rae" userId="8935f138-3aaa-4953-af0e-3bd5fdcbc712" providerId="ADAL" clId="{8EF9894C-CFEA-4DC0-825E-24972294EDFD}" dt="2024-01-02T17:21:18.761" v="156" actId="20577"/>
          <ac:spMkLst>
            <pc:docMk/>
            <pc:sldMk cId="0" sldId="256"/>
            <ac:spMk id="8" creationId="{13FA9175-F6EA-B9DC-E729-C0B0E27B5280}"/>
          </ac:spMkLst>
        </pc:spChg>
        <pc:spChg chg="mod">
          <ac:chgData name="Gladwell, Lauren Rae" userId="8935f138-3aaa-4953-af0e-3bd5fdcbc712" providerId="ADAL" clId="{8EF9894C-CFEA-4DC0-825E-24972294EDFD}" dt="2024-01-02T17:20:41.666" v="137" actId="14100"/>
          <ac:spMkLst>
            <pc:docMk/>
            <pc:sldMk cId="0" sldId="256"/>
            <ac:spMk id="84" creationId="{00000000-0000-0000-0000-000000000000}"/>
          </ac:spMkLst>
        </pc:spChg>
        <pc:spChg chg="del">
          <ac:chgData name="Gladwell, Lauren Rae" userId="8935f138-3aaa-4953-af0e-3bd5fdcbc712" providerId="ADAL" clId="{8EF9894C-CFEA-4DC0-825E-24972294EDFD}" dt="2024-01-02T17:09:04.109" v="11" actId="478"/>
          <ac:spMkLst>
            <pc:docMk/>
            <pc:sldMk cId="0" sldId="256"/>
            <ac:spMk id="85" creationId="{00000000-0000-0000-0000-000000000000}"/>
          </ac:spMkLst>
        </pc:spChg>
        <pc:spChg chg="mod">
          <ac:chgData name="Gladwell, Lauren Rae" userId="8935f138-3aaa-4953-af0e-3bd5fdcbc712" providerId="ADAL" clId="{8EF9894C-CFEA-4DC0-825E-24972294EDFD}" dt="2024-01-02T17:21:28.318" v="157" actId="1076"/>
          <ac:spMkLst>
            <pc:docMk/>
            <pc:sldMk cId="0" sldId="256"/>
            <ac:spMk id="86" creationId="{00000000-0000-0000-0000-000000000000}"/>
          </ac:spMkLst>
        </pc:spChg>
        <pc:spChg chg="mod">
          <ac:chgData name="Gladwell, Lauren Rae" userId="8935f138-3aaa-4953-af0e-3bd5fdcbc712" providerId="ADAL" clId="{8EF9894C-CFEA-4DC0-825E-24972294EDFD}" dt="2024-01-02T17:21:30.958" v="158" actId="1076"/>
          <ac:spMkLst>
            <pc:docMk/>
            <pc:sldMk cId="0" sldId="256"/>
            <ac:spMk id="87" creationId="{00000000-0000-0000-0000-000000000000}"/>
          </ac:spMkLst>
        </pc:spChg>
        <pc:spChg chg="mod">
          <ac:chgData name="Gladwell, Lauren Rae" userId="8935f138-3aaa-4953-af0e-3bd5fdcbc712" providerId="ADAL" clId="{8EF9894C-CFEA-4DC0-825E-24972294EDFD}" dt="2024-01-02T17:16:02.233" v="70" actId="14100"/>
          <ac:spMkLst>
            <pc:docMk/>
            <pc:sldMk cId="0" sldId="256"/>
            <ac:spMk id="88" creationId="{00000000-0000-0000-0000-000000000000}"/>
          </ac:spMkLst>
        </pc:spChg>
        <pc:spChg chg="mod">
          <ac:chgData name="Gladwell, Lauren Rae" userId="8935f138-3aaa-4953-af0e-3bd5fdcbc712" providerId="ADAL" clId="{8EF9894C-CFEA-4DC0-825E-24972294EDFD}" dt="2024-01-02T17:18:45.461" v="96" actId="14100"/>
          <ac:spMkLst>
            <pc:docMk/>
            <pc:sldMk cId="0" sldId="256"/>
            <ac:spMk id="89" creationId="{00000000-0000-0000-0000-000000000000}"/>
          </ac:spMkLst>
        </pc:spChg>
        <pc:spChg chg="mod">
          <ac:chgData name="Gladwell, Lauren Rae" userId="8935f138-3aaa-4953-af0e-3bd5fdcbc712" providerId="ADAL" clId="{8EF9894C-CFEA-4DC0-825E-24972294EDFD}" dt="2024-01-02T17:20:35.998" v="136" actId="14100"/>
          <ac:spMkLst>
            <pc:docMk/>
            <pc:sldMk cId="0" sldId="256"/>
            <ac:spMk id="90" creationId="{00000000-0000-0000-0000-000000000000}"/>
          </ac:spMkLst>
        </pc:spChg>
        <pc:spChg chg="mod">
          <ac:chgData name="Gladwell, Lauren Rae" userId="8935f138-3aaa-4953-af0e-3bd5fdcbc712" providerId="ADAL" clId="{8EF9894C-CFEA-4DC0-825E-24972294EDFD}" dt="2024-01-02T17:16:16.240" v="74" actId="14100"/>
          <ac:spMkLst>
            <pc:docMk/>
            <pc:sldMk cId="0" sldId="256"/>
            <ac:spMk id="91" creationId="{00000000-0000-0000-0000-000000000000}"/>
          </ac:spMkLst>
        </pc:spChg>
        <pc:spChg chg="del mod">
          <ac:chgData name="Gladwell, Lauren Rae" userId="8935f138-3aaa-4953-af0e-3bd5fdcbc712" providerId="ADAL" clId="{8EF9894C-CFEA-4DC0-825E-24972294EDFD}" dt="2024-01-02T17:16:21.328" v="76" actId="478"/>
          <ac:spMkLst>
            <pc:docMk/>
            <pc:sldMk cId="0" sldId="256"/>
            <ac:spMk id="93" creationId="{00000000-0000-0000-0000-000000000000}"/>
          </ac:spMkLst>
        </pc:spChg>
        <pc:spChg chg="del">
          <ac:chgData name="Gladwell, Lauren Rae" userId="8935f138-3aaa-4953-af0e-3bd5fdcbc712" providerId="ADAL" clId="{8EF9894C-CFEA-4DC0-825E-24972294EDFD}" dt="2024-01-02T17:16:18.648" v="75" actId="478"/>
          <ac:spMkLst>
            <pc:docMk/>
            <pc:sldMk cId="0" sldId="256"/>
            <ac:spMk id="94" creationId="{00000000-0000-0000-0000-000000000000}"/>
          </ac:spMkLst>
        </pc:spChg>
        <pc:spChg chg="del">
          <ac:chgData name="Gladwell, Lauren Rae" userId="8935f138-3aaa-4953-af0e-3bd5fdcbc712" providerId="ADAL" clId="{8EF9894C-CFEA-4DC0-825E-24972294EDFD}" dt="2024-01-02T17:19:31.595" v="113" actId="478"/>
          <ac:spMkLst>
            <pc:docMk/>
            <pc:sldMk cId="0" sldId="256"/>
            <ac:spMk id="95" creationId="{00000000-0000-0000-0000-000000000000}"/>
          </ac:spMkLst>
        </pc:spChg>
        <pc:spChg chg="del">
          <ac:chgData name="Gladwell, Lauren Rae" userId="8935f138-3aaa-4953-af0e-3bd5fdcbc712" providerId="ADAL" clId="{8EF9894C-CFEA-4DC0-825E-24972294EDFD}" dt="2024-01-02T17:19:34.515" v="114" actId="478"/>
          <ac:spMkLst>
            <pc:docMk/>
            <pc:sldMk cId="0" sldId="256"/>
            <ac:spMk id="96" creationId="{00000000-0000-0000-0000-000000000000}"/>
          </ac:spMkLst>
        </pc:spChg>
        <pc:picChg chg="mod modCrop">
          <ac:chgData name="Gladwell, Lauren Rae" userId="8935f138-3aaa-4953-af0e-3bd5fdcbc712" providerId="ADAL" clId="{8EF9894C-CFEA-4DC0-825E-24972294EDFD}" dt="2024-01-02T17:11:21.418" v="48" actId="1038"/>
          <ac:picMkLst>
            <pc:docMk/>
            <pc:sldMk cId="0" sldId="256"/>
            <ac:picMk id="9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0"/>
              <a:buFont typeface="Arial Black"/>
              <a:buNone/>
              <a:defRPr sz="2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/>
            </a:lvl1pPr>
            <a:lvl2pPr lvl="1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/>
            </a:lvl2pPr>
            <a:lvl3pPr lvl="2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/>
            </a:lvl3pPr>
            <a:lvl4pPr lvl="3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4pPr>
            <a:lvl5pPr lvl="4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5pPr>
            <a:lvl6pPr lvl="5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6pPr>
            <a:lvl7pPr lvl="6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7pPr>
            <a:lvl8pPr lvl="7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8pPr>
            <a:lvl9pPr lvl="8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1502389" y="278131"/>
            <a:ext cx="20886422" cy="3785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2193251" y="10968991"/>
            <a:ext cx="27896822" cy="946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2990851" y="1779271"/>
            <a:ext cx="27896822" cy="2784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0"/>
              <a:buFont typeface="Arial Black"/>
              <a:buNone/>
              <a:defRPr sz="2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 sz="9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8640"/>
              <a:buNone/>
              <a:defRPr sz="86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7680"/>
              <a:buNone/>
              <a:defRPr sz="76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18653760" cy="20886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2219920" y="8763000"/>
            <a:ext cx="18653760" cy="20886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 b="1"/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 b="1"/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023242" y="12024360"/>
            <a:ext cx="18568032" cy="17686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22219922" y="8069582"/>
            <a:ext cx="18659477" cy="3954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520"/>
              <a:buNone/>
              <a:defRPr sz="11520" b="1"/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 b="1"/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22219922" y="12024360"/>
            <a:ext cx="18659477" cy="17686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360"/>
              <a:buFont typeface="Arial Black"/>
              <a:buNone/>
              <a:defRPr sz="153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8659477" y="4739647"/>
            <a:ext cx="22219920" cy="233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120396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5360"/>
              <a:buChar char="•"/>
              <a:defRPr sz="15360"/>
            </a:lvl1pPr>
            <a:lvl2pPr marL="914400" lvl="1" indent="-108204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3440"/>
              <a:buChar char="•"/>
              <a:defRPr sz="13439"/>
            </a:lvl2pPr>
            <a:lvl3pPr marL="1371600" lvl="2" indent="-96012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520"/>
              <a:buChar char="•"/>
              <a:defRPr sz="11520"/>
            </a:lvl3pPr>
            <a:lvl4pPr marL="1828800" lvl="3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4pPr>
            <a:lvl5pPr marL="2286000" lvl="4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5pPr>
            <a:lvl6pPr marL="2743200" lvl="5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6pPr>
            <a:lvl7pPr marL="3200400" lvl="6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7pPr>
            <a:lvl8pPr marL="3657600" lvl="7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8pPr>
            <a:lvl9pPr marL="4114800" lvl="8" indent="-8382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023237" y="9875520"/>
            <a:ext cx="14156054" cy="1829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6720"/>
              <a:buNone/>
              <a:defRPr sz="6719"/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360"/>
              <a:buFont typeface="Arial Black"/>
              <a:buNone/>
              <a:defRPr sz="153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8659477" y="4739647"/>
            <a:ext cx="22219920" cy="233934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023237" y="9875520"/>
            <a:ext cx="14156054" cy="1829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1pPr>
            <a:lvl2pPr marL="914400" lvl="1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6720"/>
              <a:buNone/>
              <a:defRPr sz="6719"/>
            </a:lvl2pPr>
            <a:lvl3pPr marL="1371600" lvl="2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3pPr>
            <a:lvl4pPr marL="1828800" lvl="3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4pPr>
            <a:lvl5pPr marL="2286000" lvl="4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5pPr>
            <a:lvl6pPr marL="2743200" lvl="5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6pPr>
            <a:lvl7pPr marL="3200400" lvl="6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7pPr>
            <a:lvl8pPr marL="3657600" lvl="7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8pPr>
            <a:lvl9pPr marL="4114800" lvl="8" indent="-22860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20"/>
              <a:buFont typeface="Arial Black"/>
              <a:buNone/>
              <a:defRPr sz="2112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1082040" algn="l" rtl="0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3440"/>
              <a:buFont typeface="Arial"/>
              <a:buChar char="•"/>
              <a:defRPr sz="1343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960120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520"/>
              <a:buFont typeface="Arial"/>
              <a:buChar char="•"/>
              <a:defRPr sz="115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838200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777239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777240" algn="l" rtl="0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57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14885" y="128134"/>
            <a:ext cx="43599311" cy="4226066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1972597" y="640720"/>
            <a:ext cx="24657269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0" i="0" u="none" strike="noStrike" cap="none" dirty="0">
                <a:solidFill>
                  <a:schemeClr val="lt1"/>
                </a:solidFill>
                <a:latin typeface="+mj-lt"/>
                <a:ea typeface="Arial Black"/>
                <a:cs typeface="Calibri" panose="020F0502020204030204" pitchFamily="34" charset="0"/>
                <a:sym typeface="Arial Black"/>
              </a:rPr>
              <a:t>Title of poster here</a:t>
            </a:r>
            <a:endParaRPr sz="96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1972597" y="2897569"/>
            <a:ext cx="24657269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Presenter’s Name here</a:t>
            </a:r>
            <a:endParaRPr sz="4400" dirty="0"/>
          </a:p>
        </p:txBody>
      </p:sp>
      <p:sp>
        <p:nvSpPr>
          <p:cNvPr id="88" name="Google Shape;88;p1"/>
          <p:cNvSpPr/>
          <p:nvPr/>
        </p:nvSpPr>
        <p:spPr>
          <a:xfrm>
            <a:off x="114885" y="4449024"/>
            <a:ext cx="14363115" cy="13988382"/>
          </a:xfrm>
          <a:prstGeom prst="rect">
            <a:avLst/>
          </a:prstGeom>
          <a:solidFill>
            <a:srgbClr val="500000"/>
          </a:solidFill>
          <a:ln w="12700" cap="flat" cmpd="sng">
            <a:solidFill>
              <a:srgbClr val="5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14675906" y="4416290"/>
            <a:ext cx="16375594" cy="28373975"/>
          </a:xfrm>
          <a:prstGeom prst="rect">
            <a:avLst/>
          </a:prstGeom>
          <a:solidFill>
            <a:srgbClr val="500000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1192287" y="4416291"/>
            <a:ext cx="12521909" cy="20653510"/>
          </a:xfrm>
          <a:prstGeom prst="rect">
            <a:avLst/>
          </a:prstGeom>
          <a:solidFill>
            <a:srgbClr val="500000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19885" y="18532230"/>
            <a:ext cx="14358115" cy="14258036"/>
          </a:xfrm>
          <a:prstGeom prst="rect">
            <a:avLst/>
          </a:prstGeom>
          <a:solidFill>
            <a:srgbClr val="500000"/>
          </a:solidFill>
          <a:ln w="12700" cap="flat" cmpd="sng">
            <a:solidFill>
              <a:srgbClr val="5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232679" y="5554469"/>
            <a:ext cx="773269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3">
            <a:alphaModFix/>
          </a:blip>
          <a:srcRect l="2883" t="8105" r="4658" b="9551"/>
          <a:stretch/>
        </p:blipFill>
        <p:spPr>
          <a:xfrm>
            <a:off x="307210" y="326869"/>
            <a:ext cx="11122874" cy="376694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73C8A44-9D77-C047-0216-304C61739052}"/>
              </a:ext>
            </a:extLst>
          </p:cNvPr>
          <p:cNvSpPr/>
          <p:nvPr/>
        </p:nvSpPr>
        <p:spPr>
          <a:xfrm>
            <a:off x="292099" y="4557025"/>
            <a:ext cx="13957301" cy="959344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Abstract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C536EB-D569-F2A4-6E93-0FC7027D24F3}"/>
              </a:ext>
            </a:extLst>
          </p:cNvPr>
          <p:cNvSpPr/>
          <p:nvPr/>
        </p:nvSpPr>
        <p:spPr>
          <a:xfrm>
            <a:off x="317791" y="18647756"/>
            <a:ext cx="13957301" cy="959344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+mj-lt"/>
              </a:rPr>
              <a:t>Methods</a:t>
            </a:r>
          </a:p>
        </p:txBody>
      </p:sp>
      <p:sp>
        <p:nvSpPr>
          <p:cNvPr id="5" name="Google Shape;88;p1">
            <a:extLst>
              <a:ext uri="{FF2B5EF4-FFF2-40B4-BE49-F238E27FC236}">
                <a16:creationId xmlns:a16="http://schemas.microsoft.com/office/drawing/2014/main" id="{B7DB88A7-F37F-F314-C73C-29BD23DBA439}"/>
              </a:ext>
            </a:extLst>
          </p:cNvPr>
          <p:cNvSpPr/>
          <p:nvPr/>
        </p:nvSpPr>
        <p:spPr>
          <a:xfrm>
            <a:off x="31249405" y="25220849"/>
            <a:ext cx="12521909" cy="7569415"/>
          </a:xfrm>
          <a:prstGeom prst="rect">
            <a:avLst/>
          </a:prstGeom>
          <a:solidFill>
            <a:srgbClr val="500000"/>
          </a:solidFill>
          <a:ln w="12700" cap="flat" cmpd="sng">
            <a:solidFill>
              <a:srgbClr val="5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6A5D50-EF39-6948-3B5E-868E017DAB1D}"/>
              </a:ext>
            </a:extLst>
          </p:cNvPr>
          <p:cNvSpPr/>
          <p:nvPr/>
        </p:nvSpPr>
        <p:spPr>
          <a:xfrm>
            <a:off x="14891041" y="4557025"/>
            <a:ext cx="15893759" cy="959344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+mj-lt"/>
              </a:rPr>
              <a:t>Results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DFC817-D00C-1CC8-B873-6775B68431A5}"/>
              </a:ext>
            </a:extLst>
          </p:cNvPr>
          <p:cNvSpPr/>
          <p:nvPr/>
        </p:nvSpPr>
        <p:spPr>
          <a:xfrm>
            <a:off x="31398103" y="4505248"/>
            <a:ext cx="12200998" cy="959344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+mj-lt"/>
              </a:rPr>
              <a:t>Discussion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FA9175-F6EA-B9DC-E729-C0B0E27B5280}"/>
              </a:ext>
            </a:extLst>
          </p:cNvPr>
          <p:cNvSpPr/>
          <p:nvPr/>
        </p:nvSpPr>
        <p:spPr>
          <a:xfrm>
            <a:off x="31398103" y="25389541"/>
            <a:ext cx="12200998" cy="959344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+mj-lt"/>
              </a:rPr>
              <a:t>Acknowledgements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 Black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Sanders, Hailey B</dc:creator>
  <cp:lastModifiedBy>Gladwell, Lauren Rae</cp:lastModifiedBy>
  <cp:revision>1</cp:revision>
  <dcterms:created xsi:type="dcterms:W3CDTF">2021-07-22T17:44:56Z</dcterms:created>
  <dcterms:modified xsi:type="dcterms:W3CDTF">2024-01-02T17:21:31Z</dcterms:modified>
</cp:coreProperties>
</file>